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2" r:id="rId2"/>
    <p:sldId id="257" r:id="rId3"/>
    <p:sldId id="260" r:id="rId4"/>
    <p:sldId id="259" r:id="rId5"/>
    <p:sldId id="256" r:id="rId6"/>
    <p:sldId id="258" r:id="rId7"/>
  </p:sldIdLst>
  <p:sldSz cx="12192000" cy="6904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0"/>
    <p:restoredTop sz="94656"/>
  </p:normalViewPr>
  <p:slideViewPr>
    <p:cSldViewPr snapToGrid="0">
      <p:cViewPr varScale="1">
        <p:scale>
          <a:sx n="92" d="100"/>
          <a:sy n="92" d="100"/>
        </p:scale>
        <p:origin x="35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9897"/>
            <a:ext cx="9144000" cy="24036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6219"/>
            <a:ext cx="9144000" cy="166687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7576"/>
            <a:ext cx="2628900" cy="5850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7576"/>
            <a:ext cx="7734300" cy="5850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4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21216"/>
            <a:ext cx="10515600" cy="2871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20273"/>
            <a:ext cx="10515600" cy="151025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8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37880"/>
            <a:ext cx="5181600" cy="438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37880"/>
            <a:ext cx="5181600" cy="438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4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7576"/>
            <a:ext cx="10515600" cy="13344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92449"/>
            <a:ext cx="5157787" cy="8294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21892"/>
            <a:ext cx="5157787" cy="3709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2449"/>
            <a:ext cx="5183188" cy="8294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21892"/>
            <a:ext cx="5183188" cy="3709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4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60269"/>
            <a:ext cx="3932237" cy="16109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94054"/>
            <a:ext cx="6172200" cy="49063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71212"/>
            <a:ext cx="3932237" cy="38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60269"/>
            <a:ext cx="3932237" cy="161094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94054"/>
            <a:ext cx="6172200" cy="49063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71212"/>
            <a:ext cx="3932237" cy="3837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5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7576"/>
            <a:ext cx="10515600" cy="1334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37880"/>
            <a:ext cx="10515600" cy="438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99021"/>
            <a:ext cx="2743200" cy="367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73434-3E38-4145-9FBA-723858FA1CC8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99021"/>
            <a:ext cx="4114800" cy="367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99021"/>
            <a:ext cx="2743200" cy="3675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28228-0D59-2041-B7B6-C609A011D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A950-9598-0638-31C1-AE6CCAE7C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glasses and a picture of his face&#10;&#10;AI-generated content may be incorrect.">
            <a:extLst>
              <a:ext uri="{FF2B5EF4-FFF2-40B4-BE49-F238E27FC236}">
                <a16:creationId xmlns:a16="http://schemas.microsoft.com/office/drawing/2014/main" id="{70A4A8D2-D612-B1AA-52D1-5FF529A5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6"/>
            <a:ext cx="12192000" cy="6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1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DFA04-8EBE-8840-77B4-0C80EAB5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3F5B38-3664-0331-3CDD-444152AA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205" cy="6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1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02414-07C3-185F-407A-D1AA7D71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3061E0E-92C9-F66A-D66B-B6B2B100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7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A086-F9B6-1CCF-1AED-5BEFC7539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's profile on a white background&#10;&#10;AI-generated content may be incorrect.">
            <a:extLst>
              <a:ext uri="{FF2B5EF4-FFF2-40B4-BE49-F238E27FC236}">
                <a16:creationId xmlns:a16="http://schemas.microsoft.com/office/drawing/2014/main" id="{9A23F930-D6A6-4B13-381E-0FD1B61C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9F5D6A9-3A63-80E0-D57A-CF298B91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4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C53E-18F9-E949-9CE1-DED13A08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's profile on a white background&#10;&#10;AI-generated content may be incorrect.">
            <a:extLst>
              <a:ext uri="{FF2B5EF4-FFF2-40B4-BE49-F238E27FC236}">
                <a16:creationId xmlns:a16="http://schemas.microsoft.com/office/drawing/2014/main" id="{4E11F829-0625-62F3-FC39-28F42B314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19"/>
            <a:ext cx="12210279" cy="68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Mustafa Ozgul</dc:creator>
  <cp:lastModifiedBy>Mustafa Ozgul</cp:lastModifiedBy>
  <cp:revision>3</cp:revision>
  <dcterms:created xsi:type="dcterms:W3CDTF">2025-08-05T23:42:55Z</dcterms:created>
  <dcterms:modified xsi:type="dcterms:W3CDTF">2025-08-06T01:12:06Z</dcterms:modified>
</cp:coreProperties>
</file>